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5EB6B-7EF4-492B-9CA1-6F8B5166734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E3371-0272-4745-BDAB-E005675FF7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133599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2"/>
                </a:solidFill>
                <a:latin typeface="Algerian" pitchFamily="82" charset="0"/>
              </a:rPr>
              <a:t>LANAO CHUNG HUA SCHOOL</a:t>
            </a:r>
            <a:endParaRPr lang="en-US" sz="6000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ooper Std Black" pitchFamily="18" charset="0"/>
              </a:rPr>
              <a:t>JUANITO V. LIM</a:t>
            </a:r>
          </a:p>
          <a:p>
            <a:r>
              <a:rPr lang="en-US" dirty="0" smtClean="0">
                <a:solidFill>
                  <a:schemeClr val="tx1"/>
                </a:solidFill>
                <a:latin typeface="Charlemagne Std" pitchFamily="82" charset="0"/>
              </a:rPr>
              <a:t>GRADE II  ROOM 202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June 4,2011 to March 28,2012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6002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2"/>
                </a:solidFill>
                <a:latin typeface="Algerian" pitchFamily="82" charset="0"/>
              </a:rPr>
              <a:t>science</a:t>
            </a:r>
            <a:endParaRPr lang="en-US" sz="6000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/>
          <a:lstStyle/>
          <a:p>
            <a:r>
              <a:rPr lang="en-US" dirty="0" smtClean="0">
                <a:latin typeface="Adobe Garamond Pro Bold" pitchFamily="18" charset="0"/>
              </a:rPr>
              <a:t>People</a:t>
            </a:r>
          </a:p>
          <a:p>
            <a:r>
              <a:rPr lang="en-US" dirty="0" smtClean="0">
                <a:latin typeface="Adobe Garamond Pro Bold" pitchFamily="18" charset="0"/>
              </a:rPr>
              <a:t>Animals and plants</a:t>
            </a:r>
          </a:p>
          <a:p>
            <a:r>
              <a:rPr lang="en-US" dirty="0" smtClean="0">
                <a:latin typeface="Adobe Garamond Pro Bold" pitchFamily="18" charset="0"/>
              </a:rPr>
              <a:t>Matter, energy and motion</a:t>
            </a:r>
          </a:p>
          <a:p>
            <a:r>
              <a:rPr lang="en-US" dirty="0" smtClean="0">
                <a:latin typeface="Adobe Garamond Pro Bold" pitchFamily="18" charset="0"/>
              </a:rPr>
              <a:t>Earth beyond</a:t>
            </a:r>
          </a:p>
          <a:p>
            <a:endParaRPr lang="en-US" dirty="0"/>
          </a:p>
        </p:txBody>
      </p:sp>
      <p:pic>
        <p:nvPicPr>
          <p:cNvPr id="6" name="Picture 2" descr="http://timesofindia.indiatimes.com/photo/5455438.c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1752600"/>
            <a:ext cx="2971800" cy="1905000"/>
          </a:xfrm>
          <a:prstGeom prst="rect">
            <a:avLst/>
          </a:prstGeom>
          <a:noFill/>
        </p:spPr>
      </p:pic>
      <p:pic>
        <p:nvPicPr>
          <p:cNvPr id="7" name="Picture 4" descr="http://t2.gstatic.com/images?q=tbn:ANd9GcSwdhQcS_8qo6M5vOWr52s9nYsO0nCFVV8udo6olWcUnI21mQr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733800"/>
            <a:ext cx="2819400" cy="1942254"/>
          </a:xfrm>
          <a:prstGeom prst="rect">
            <a:avLst/>
          </a:prstGeom>
          <a:noFill/>
        </p:spPr>
      </p:pic>
      <p:pic>
        <p:nvPicPr>
          <p:cNvPr id="8" name="Picture 6" descr="http://t3.gstatic.com/images?q=tbn:ANd9GcQF2Vj8fdgtlqxaGAfwo1ZeK-LOpbNsphT370EFx8ZCECPSVesLH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267200"/>
            <a:ext cx="2235198" cy="2209800"/>
          </a:xfrm>
          <a:prstGeom prst="rect">
            <a:avLst/>
          </a:prstGeom>
          <a:noFill/>
        </p:spPr>
      </p:pic>
      <p:pic>
        <p:nvPicPr>
          <p:cNvPr id="9" name="Picture 8" descr="http://t3.gstatic.com/images?q=tbn:ANd9GcQvsKDf4eC4lj6mmJgP8cRis4kBmoZvWH4qecqYeW0YbbpO15qGC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4114800"/>
            <a:ext cx="2285999" cy="2369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tx2"/>
                </a:solidFill>
                <a:latin typeface="Algerian" pitchFamily="82" charset="0"/>
              </a:rPr>
              <a:t>MATH</a:t>
            </a:r>
            <a:endParaRPr lang="en-US" sz="8800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Whole number</a:t>
            </a:r>
          </a:p>
          <a:p>
            <a:r>
              <a:rPr lang="en-US" b="1" dirty="0" smtClean="0"/>
              <a:t>Addition and subtraction</a:t>
            </a:r>
          </a:p>
          <a:p>
            <a:r>
              <a:rPr lang="en-US" b="1" dirty="0" smtClean="0"/>
              <a:t>Multiplication and subtraction</a:t>
            </a:r>
          </a:p>
          <a:p>
            <a:r>
              <a:rPr lang="en-US" b="1" dirty="0"/>
              <a:t>F</a:t>
            </a:r>
            <a:r>
              <a:rPr lang="en-US" b="1" dirty="0" smtClean="0"/>
              <a:t>raction</a:t>
            </a:r>
          </a:p>
          <a:p>
            <a:r>
              <a:rPr lang="en-US" b="1" dirty="0" smtClean="0"/>
              <a:t>Money</a:t>
            </a:r>
          </a:p>
          <a:p>
            <a:endParaRPr lang="en-US" dirty="0"/>
          </a:p>
        </p:txBody>
      </p:sp>
      <p:pic>
        <p:nvPicPr>
          <p:cNvPr id="11" name="Picture 2" descr="http://t0.gstatic.com/images?q=tbn:ANd9GcRNxAh0-wGrewYaDuws-YWvhtFikuysa4tZjdr8FziB6KqAzy8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447800"/>
            <a:ext cx="2247900" cy="2038350"/>
          </a:xfrm>
          <a:prstGeom prst="rect">
            <a:avLst/>
          </a:prstGeom>
          <a:noFill/>
        </p:spPr>
      </p:pic>
      <p:pic>
        <p:nvPicPr>
          <p:cNvPr id="12" name="Picture 4" descr="http://t1.gstatic.com/images?q=tbn:ANd9GcSsRbHn3IaJJLedUonDTCwY5G4BnGy5xk6o_M-2Rhw8EiyHPBr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733800"/>
            <a:ext cx="2095500" cy="2181226"/>
          </a:xfrm>
          <a:prstGeom prst="rect">
            <a:avLst/>
          </a:prstGeom>
          <a:noFill/>
        </p:spPr>
      </p:pic>
      <p:pic>
        <p:nvPicPr>
          <p:cNvPr id="13" name="Picture 8" descr="http://t0.gstatic.com/images?q=tbn:ANd9GcQa8Yo3VoAnhHKN49um3G1a0VK543SZSWrg2d0zLbcdW4XnEzUnP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581400"/>
            <a:ext cx="2371725" cy="1924051"/>
          </a:xfrm>
          <a:prstGeom prst="rect">
            <a:avLst/>
          </a:prstGeom>
          <a:noFill/>
        </p:spPr>
      </p:pic>
      <p:pic>
        <p:nvPicPr>
          <p:cNvPr id="14" name="Picture 10" descr="http://t1.gstatic.com/images?q=tbn:ANd9GcQVOkYSHCNfdFUknSnFjk6y_zOGNehtiA0SCk-47xSWOo9OAmM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4495800"/>
            <a:ext cx="26670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tx2"/>
                </a:solidFill>
                <a:latin typeface="Algerian" pitchFamily="82" charset="0"/>
              </a:rPr>
              <a:t>MAPE</a:t>
            </a:r>
            <a:endParaRPr lang="en-US" sz="8000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MUSIC</a:t>
            </a:r>
          </a:p>
          <a:p>
            <a:r>
              <a:rPr lang="en-US" b="1" dirty="0" smtClean="0"/>
              <a:t>ART</a:t>
            </a:r>
          </a:p>
          <a:p>
            <a:r>
              <a:rPr lang="en-US" b="1" dirty="0" smtClean="0"/>
              <a:t>PHYSICAL EDUCATION</a:t>
            </a:r>
            <a:endParaRPr lang="en-US" b="1" dirty="0"/>
          </a:p>
        </p:txBody>
      </p:sp>
      <p:pic>
        <p:nvPicPr>
          <p:cNvPr id="11" name="Picture 4" descr="http://t0.gstatic.com/images?q=tbn:ANd9GcSb56bCjwaG3hmcdi0CKMHdYn5VR3-u3TEj-9qaKxLbyJMoXis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524000"/>
            <a:ext cx="3200400" cy="2271624"/>
          </a:xfrm>
          <a:prstGeom prst="rect">
            <a:avLst/>
          </a:prstGeom>
          <a:noFill/>
        </p:spPr>
      </p:pic>
      <p:pic>
        <p:nvPicPr>
          <p:cNvPr id="16396" name="Picture 12" descr="http://t3.gstatic.com/images?q=tbn:ANd9GcQWOOxG4OUtQ7lg6UA6Gdw498nY-eZ8Gh27tE9IJZbMU-aXo7yzU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4038600"/>
            <a:ext cx="2895600" cy="2590800"/>
          </a:xfrm>
          <a:prstGeom prst="rect">
            <a:avLst/>
          </a:prstGeom>
          <a:noFill/>
        </p:spPr>
      </p:pic>
      <p:pic>
        <p:nvPicPr>
          <p:cNvPr id="16398" name="Picture 14" descr="http://t0.gstatic.com/images?q=tbn:ANd9GcQvJ5wo0ccj5ywHICDPOHHVhayMez6J0ELN0WSY9weQpwhGENK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581400"/>
            <a:ext cx="4114800" cy="2609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22313" y="3505200"/>
            <a:ext cx="7772400" cy="2743200"/>
          </a:xfrm>
        </p:spPr>
        <p:txBody>
          <a:bodyPr>
            <a:normAutofit fontScale="90000"/>
          </a:bodyPr>
          <a:lstStyle/>
          <a:p>
            <a:pPr fontAlgn="ctr"/>
            <a:r>
              <a:rPr lang="en-US" b="0" dirty="0"/>
              <a:t>“Success depends upon previous preparation, and without such preparation there is sure to be failure.”</a:t>
            </a:r>
            <a:br>
              <a:rPr lang="en-US" b="0" dirty="0"/>
            </a:br>
            <a:r>
              <a:rPr lang="en-US" b="0" dirty="0"/>
              <a:t> </a:t>
            </a:r>
            <a:r>
              <a:rPr lang="en-US" b="0" dirty="0" smtClean="0"/>
              <a:t>Confucius</a:t>
            </a:r>
            <a:r>
              <a:rPr lang="en-US" b="0" dirty="0"/>
              <a:t/>
            </a:r>
            <a:br>
              <a:rPr lang="en-US" b="0" dirty="0"/>
            </a:b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762000" y="381000"/>
            <a:ext cx="7772400" cy="31242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Adobe Garamond Pro Bold" pitchFamily="18" charset="0"/>
              </a:rPr>
              <a:t>THESE WILL BE THE TOPICS WE ARE GOING TO TACKLE  FOR THE WHOLE YEAR</a:t>
            </a:r>
            <a:endParaRPr lang="en-US" sz="4800" dirty="0">
              <a:solidFill>
                <a:schemeClr val="tx1"/>
              </a:solidFill>
              <a:latin typeface="Adobe Garamond Pro Bold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77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LANAO CHUNG HUA SCHOOL</vt:lpstr>
      <vt:lpstr>science</vt:lpstr>
      <vt:lpstr>MATH</vt:lpstr>
      <vt:lpstr>MAPE</vt:lpstr>
      <vt:lpstr>“Success depends upon previous preparation, and without such preparation there is sure to be failure.”  Confucius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LANAO CHUNG HUA SCHOOL</dc:title>
  <dc:creator>Microsoft</dc:creator>
  <cp:lastModifiedBy>Microsoft</cp:lastModifiedBy>
  <cp:revision>17</cp:revision>
  <dcterms:created xsi:type="dcterms:W3CDTF">2011-10-06T05:28:33Z</dcterms:created>
  <dcterms:modified xsi:type="dcterms:W3CDTF">2011-10-06T08:17:48Z</dcterms:modified>
</cp:coreProperties>
</file>